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40A"/>
    <a:srgbClr val="A3FFCD"/>
    <a:srgbClr val="FBCDA7"/>
    <a:srgbClr val="DCF0C6"/>
    <a:srgbClr val="FFEBAB"/>
    <a:srgbClr val="D2ECB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67" autoAdjust="0"/>
  </p:normalViewPr>
  <p:slideViewPr>
    <p:cSldViewPr>
      <p:cViewPr varScale="1">
        <p:scale>
          <a:sx n="55" d="100"/>
          <a:sy n="55" d="100"/>
        </p:scale>
        <p:origin x="-5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D9ED9-F040-4EA4-BD2C-88F4DCDBAD65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7CEEB-7B89-4844-978E-0225071790A9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2DE1FE-748A-4524-A946-570F0BFC4E1A}" type="datetimeFigureOut">
              <a:rPr lang="en-NZ" smtClean="0"/>
              <a:pPr/>
              <a:t>10/05/2017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BE7CA1-1746-4CE8-9A71-0060BF13B5B4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093296"/>
            <a:ext cx="9144000" cy="936104"/>
          </a:xfrm>
          <a:prstGeom prst="rect">
            <a:avLst/>
          </a:prstGeom>
          <a:solidFill>
            <a:srgbClr val="00304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" y="6039296"/>
            <a:ext cx="5580111" cy="54000"/>
          </a:xfrm>
          <a:prstGeom prst="rect">
            <a:avLst/>
          </a:prstGeom>
          <a:solidFill>
            <a:srgbClr val="FBAE1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387653" y="6039147"/>
            <a:ext cx="756347" cy="54149"/>
          </a:xfrm>
          <a:prstGeom prst="rect">
            <a:avLst/>
          </a:prstGeom>
          <a:solidFill>
            <a:srgbClr val="019AA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661003" y="6039147"/>
            <a:ext cx="1727421" cy="54149"/>
          </a:xfrm>
          <a:prstGeom prst="rect">
            <a:avLst/>
          </a:prstGeom>
          <a:solidFill>
            <a:srgbClr val="82C56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580112" y="6039147"/>
            <a:ext cx="1122118" cy="54149"/>
          </a:xfrm>
          <a:prstGeom prst="rect">
            <a:avLst/>
          </a:prstGeom>
          <a:solidFill>
            <a:srgbClr val="00AE6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3" name="Picture 12" descr="J:\X-Strategy\Bullying (up to 8 Sep 2014 only, then Filenet 19-6-3)\bullying prevention\comms and media\Bully-Free Week 2017\Logo\Bullying-free_NZ_NoDate_Reversed.png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8224" y="6093296"/>
            <a:ext cx="1944216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 userDrawn="1"/>
        </p:nvSpPr>
        <p:spPr>
          <a:xfrm>
            <a:off x="467544" y="630932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Workshop 7: Preventing bullying and the NZ curriculum</a:t>
            </a:r>
          </a:p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Handout</a:t>
            </a:r>
            <a:endParaRPr lang="en-NZ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Arial Rounded MT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620688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0" y="11663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spc="-100" dirty="0" smtClean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  <a:ea typeface="+mj-ea"/>
                <a:cs typeface="+mj-cs"/>
              </a:rPr>
              <a:t>Gathering data for preventing bullying examples</a:t>
            </a:r>
            <a:endParaRPr lang="en-US" sz="2400" spc="-100" dirty="0">
              <a:solidFill>
                <a:schemeClr val="tx2">
                  <a:lumMod val="50000"/>
                </a:schemeClr>
              </a:solidFill>
              <a:latin typeface="Arial Rounded MT Bold" pitchFamily="34" charset="0"/>
              <a:ea typeface="+mj-ea"/>
              <a:cs typeface="+mj-cs"/>
            </a:endParaRPr>
          </a:p>
          <a:p>
            <a:pPr algn="ctr"/>
            <a:endParaRPr lang="en-US" sz="1100" dirty="0">
              <a:latin typeface="Calibri" pitchFamily="-111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83568" y="692696"/>
          <a:ext cx="7992888" cy="517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950506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Student and parent surveys</a:t>
                      </a:r>
                      <a:endParaRPr lang="en-NZ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Focus group interviews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with </a:t>
                      </a:r>
                      <a:r>
                        <a:rPr lang="en-US" sz="1050" baseline="0" smtClean="0">
                          <a:latin typeface="Arial" pitchFamily="34" charset="0"/>
                          <a:cs typeface="Arial" pitchFamily="34" charset="0"/>
                        </a:rPr>
                        <a:t>selected students, 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teachers and staff</a:t>
                      </a:r>
                      <a:endParaRPr lang="en-NZ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Student and teacher evaluations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of specific </a:t>
                      </a:r>
                      <a:r>
                        <a:rPr lang="en-US" sz="1050" baseline="0" dirty="0" err="1" smtClean="0">
                          <a:latin typeface="Arial" pitchFamily="34" charset="0"/>
                          <a:cs typeface="Arial" pitchFamily="34" charset="0"/>
                        </a:rPr>
                        <a:t>programme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components e.g. Kia </a:t>
                      </a:r>
                      <a:r>
                        <a:rPr lang="en-US" sz="1050" baseline="0" dirty="0" err="1" smtClean="0">
                          <a:latin typeface="Arial" pitchFamily="34" charset="0"/>
                          <a:cs typeface="Arial" pitchFamily="34" charset="0"/>
                        </a:rPr>
                        <a:t>kaha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, PBL4 lessons</a:t>
                      </a:r>
                      <a:endParaRPr lang="en-NZ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Statistical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data e.g. </a:t>
                      </a:r>
                      <a:r>
                        <a:rPr lang="en-US" sz="1050" baseline="0" dirty="0" err="1" smtClean="0">
                          <a:latin typeface="Arial" pitchFamily="34" charset="0"/>
                          <a:cs typeface="Arial" pitchFamily="34" charset="0"/>
                        </a:rPr>
                        <a:t>behaviour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incidences, detentions, suspensions</a:t>
                      </a:r>
                      <a:endParaRPr lang="en-NZ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Anecdotal</a:t>
                      </a:r>
                      <a:r>
                        <a:rPr lang="en-US" sz="1050" baseline="0" dirty="0" smtClean="0">
                          <a:latin typeface="Arial" pitchFamily="34" charset="0"/>
                          <a:cs typeface="Arial" pitchFamily="34" charset="0"/>
                        </a:rPr>
                        <a:t> feedback and observations from staff</a:t>
                      </a:r>
                      <a:endParaRPr lang="en-NZ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Parent feedback about preventing bullying policies, materials, etc.</a:t>
                      </a:r>
                      <a:endParaRPr lang="en-NZ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50506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62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Prevention Workshops</dc:title>
  <dc:creator>Karen Harris</dc:creator>
  <cp:lastModifiedBy>JohnC</cp:lastModifiedBy>
  <cp:revision>94</cp:revision>
  <dcterms:created xsi:type="dcterms:W3CDTF">2016-12-18T23:44:43Z</dcterms:created>
  <dcterms:modified xsi:type="dcterms:W3CDTF">2017-05-10T07:46:28Z</dcterms:modified>
</cp:coreProperties>
</file>